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0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97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198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33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321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4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891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060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40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721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507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29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A121A-062C-E644-9D49-9ED09DAEDAA5}" type="datetimeFigureOut">
              <a:rPr lang="en-US" smtClean="0"/>
              <a:t>3/13/12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9C007-DC9A-744B-B1DB-3796FBFFC1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14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arner.org/interactives/rockcyle/" TargetMode="External"/><Relationship Id="rId4" Type="http://schemas.openxmlformats.org/officeDocument/2006/relationships/hyperlink" Target="http://www.songesforteaching.com/hood/rocks.htm" TargetMode="External"/><Relationship Id="rId5" Type="http://schemas.openxmlformats.org/officeDocument/2006/relationships/hyperlink" Target="http://www.rocksforkids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reallygoodstuff.com/pdfs.154525.pr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ongsforteaching.com/hood/rocks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1925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Chalkduster"/>
                <a:cs typeface="Chalkduster"/>
              </a:rPr>
              <a:t>Crayon Rocks</a:t>
            </a:r>
            <a:endParaRPr lang="en-US" sz="4800" dirty="0">
              <a:latin typeface="Chalkduster"/>
              <a:cs typeface="Chalkduste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1125" y="51054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Chalkduster"/>
                <a:cs typeface="Chalkduster"/>
              </a:rPr>
              <a:t>Kristen Coffey </a:t>
            </a:r>
          </a:p>
          <a:p>
            <a:r>
              <a:rPr lang="en-US" dirty="0" smtClean="0">
                <a:solidFill>
                  <a:schemeClr val="tx1"/>
                </a:solidFill>
                <a:latin typeface="Chalkduster"/>
                <a:cs typeface="Chalkduster"/>
              </a:rPr>
              <a:t>&amp;</a:t>
            </a:r>
          </a:p>
          <a:p>
            <a:r>
              <a:rPr lang="en-US" dirty="0" smtClean="0">
                <a:solidFill>
                  <a:schemeClr val="tx1"/>
                </a:solidFill>
                <a:latin typeface="Chalkduster"/>
                <a:cs typeface="Chalkduster"/>
              </a:rPr>
              <a:t> Sarah Hutson</a:t>
            </a:r>
            <a:endParaRPr lang="en-US" dirty="0">
              <a:solidFill>
                <a:schemeClr val="tx1"/>
              </a:solidFill>
              <a:latin typeface="Chalkduster"/>
              <a:cs typeface="Chalkduster"/>
            </a:endParaRPr>
          </a:p>
        </p:txBody>
      </p:sp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075" y="1631950"/>
            <a:ext cx="3766108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01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75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halkduster"/>
                <a:cs typeface="Chalkduster"/>
              </a:rPr>
              <a:t>FACT #11</a:t>
            </a:r>
            <a:br>
              <a:rPr lang="en-US" dirty="0" smtClean="0">
                <a:latin typeface="Chalkduster"/>
                <a:cs typeface="Chalkduster"/>
              </a:rPr>
            </a:br>
            <a:r>
              <a:rPr lang="en-US" dirty="0" smtClean="0">
                <a:latin typeface="Chalkduster"/>
                <a:cs typeface="Chalkduster"/>
              </a:rPr>
              <a:t>Direct Paraphrasing</a:t>
            </a:r>
            <a:endParaRPr lang="en-US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99664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duster"/>
                <a:cs typeface="Chalkduster"/>
              </a:rPr>
              <a:t>FACT #66</a:t>
            </a:r>
            <a:br>
              <a:rPr lang="en-US" dirty="0" smtClean="0">
                <a:latin typeface="Chalkduster"/>
                <a:cs typeface="Chalkduster"/>
              </a:rPr>
            </a:br>
            <a:r>
              <a:rPr lang="en-US" dirty="0" smtClean="0">
                <a:latin typeface="Chalkduster"/>
                <a:cs typeface="Chalkduster"/>
              </a:rPr>
              <a:t>Traffic Light Cups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95" y="1839729"/>
            <a:ext cx="2886437" cy="363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7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duster"/>
                <a:cs typeface="Chalkduster"/>
              </a:rPr>
              <a:t>Let’s make a Sedimentary Rock!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8" name="Picture 7" descr="Unknow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631" y="1995955"/>
            <a:ext cx="4420427" cy="354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85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duster"/>
                <a:cs typeface="Chalkduster"/>
              </a:rPr>
              <a:t>Let’s make a Metamorphic Rock!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Unknown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917" y="2078618"/>
            <a:ext cx="3350438" cy="335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20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duster"/>
                <a:cs typeface="Chalkduster"/>
              </a:rPr>
              <a:t>Let’s make an Igneous Rock!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Unknown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649" y="2024322"/>
            <a:ext cx="3316132" cy="352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71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Virtual </a:t>
            </a:r>
            <a:r>
              <a:rPr lang="en-US" dirty="0" err="1" smtClean="0">
                <a:latin typeface="Chalkduster"/>
                <a:cs typeface="Chalkduster"/>
              </a:rPr>
              <a:t>Manipulatives</a:t>
            </a:r>
            <a:endParaRPr lang="en-US" dirty="0">
              <a:latin typeface="Chalkduster"/>
              <a:cs typeface="Chalkdus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u="sng" dirty="0">
                <a:latin typeface="Chalkduster"/>
                <a:cs typeface="Chalkduster"/>
                <a:hlinkClick r:id="rId2"/>
              </a:rPr>
              <a:t>http://www.reallygoodstuff.com/pdfs.154525.</a:t>
            </a:r>
            <a:r>
              <a:rPr lang="en-US" u="sng" dirty="0" smtClean="0">
                <a:latin typeface="Chalkduster"/>
                <a:cs typeface="Chalkduster"/>
                <a:hlinkClick r:id="rId2"/>
              </a:rPr>
              <a:t>prf</a:t>
            </a:r>
            <a:endParaRPr lang="en-US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endParaRPr lang="en-US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r>
              <a:rPr lang="pl-PL" u="sng" dirty="0">
                <a:latin typeface="Chalkduster"/>
                <a:cs typeface="Chalkduster"/>
                <a:hlinkClick r:id="rId3"/>
              </a:rPr>
              <a:t>http://www.learner.org/interactives/rockcyle</a:t>
            </a:r>
            <a:r>
              <a:rPr lang="pl-PL" u="sng" dirty="0" smtClean="0">
                <a:latin typeface="Chalkduster"/>
                <a:cs typeface="Chalkduster"/>
                <a:hlinkClick r:id="rId3"/>
              </a:rPr>
              <a:t>/</a:t>
            </a:r>
            <a:endParaRPr lang="pl-PL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endParaRPr lang="pl-PL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r>
              <a:rPr lang="sv-SE" u="sng" dirty="0">
                <a:latin typeface="Chalkduster"/>
                <a:cs typeface="Chalkduster"/>
                <a:hlinkClick r:id="rId4"/>
              </a:rPr>
              <a:t>http://www.songesforteaching.com/hood/</a:t>
            </a:r>
            <a:r>
              <a:rPr lang="sv-SE" u="sng" dirty="0" smtClean="0">
                <a:latin typeface="Chalkduster"/>
                <a:cs typeface="Chalkduster"/>
                <a:hlinkClick r:id="rId4"/>
              </a:rPr>
              <a:t>rocks.htm</a:t>
            </a:r>
            <a:endParaRPr lang="sv-SE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endParaRPr lang="sv-SE" u="sng" dirty="0" smtClean="0">
              <a:latin typeface="Chalkduster"/>
              <a:cs typeface="Chalkduster"/>
            </a:endParaRPr>
          </a:p>
          <a:p>
            <a:pPr marL="0" indent="0">
              <a:buNone/>
            </a:pPr>
            <a:r>
              <a:rPr lang="sv-SE" u="sng" dirty="0" smtClean="0">
                <a:latin typeface="Chalkduster"/>
                <a:cs typeface="Chalkduster"/>
                <a:hlinkClick r:id="rId5"/>
              </a:rPr>
              <a:t>http</a:t>
            </a:r>
            <a:r>
              <a:rPr lang="sv-SE" u="sng" dirty="0">
                <a:latin typeface="Chalkduster"/>
                <a:cs typeface="Chalkduster"/>
                <a:hlinkClick r:id="rId5"/>
              </a:rPr>
              <a:t>://www.rocksforkids.com/</a:t>
            </a:r>
            <a:endParaRPr lang="en-US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3861185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“We are </a:t>
            </a:r>
            <a:r>
              <a:rPr lang="en-US" dirty="0" smtClean="0">
                <a:latin typeface="Chalkduster"/>
                <a:cs typeface="Chalkduster"/>
              </a:rPr>
              <a:t>the Rocks</a:t>
            </a:r>
            <a:r>
              <a:rPr lang="en-US" dirty="0" smtClean="0">
                <a:latin typeface="Chalkduster"/>
                <a:cs typeface="Chalkduster"/>
              </a:rPr>
              <a:t>”</a:t>
            </a:r>
            <a:endParaRPr lang="en-US" dirty="0">
              <a:latin typeface="Chalkduster"/>
              <a:cs typeface="Chalkdus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1750" y="2948543"/>
            <a:ext cx="66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halkduster"/>
                <a:cs typeface="Chalkduster"/>
                <a:hlinkClick r:id="rId2"/>
              </a:rPr>
              <a:t>http://</a:t>
            </a:r>
            <a:r>
              <a:rPr lang="en-US" dirty="0" err="1">
                <a:latin typeface="Chalkduster"/>
                <a:cs typeface="Chalkduster"/>
                <a:hlinkClick r:id="rId2"/>
              </a:rPr>
              <a:t>www.songsforteaching.com</a:t>
            </a:r>
            <a:r>
              <a:rPr lang="en-US" dirty="0">
                <a:latin typeface="Chalkduster"/>
                <a:cs typeface="Chalkduster"/>
                <a:hlinkClick r:id="rId2"/>
              </a:rPr>
              <a:t>/hood/</a:t>
            </a:r>
            <a:r>
              <a:rPr lang="en-US" dirty="0" err="1">
                <a:latin typeface="Chalkduster"/>
                <a:cs typeface="Chalkduster"/>
                <a:hlinkClick r:id="rId2"/>
              </a:rPr>
              <a:t>rocks.htm</a:t>
            </a:r>
            <a:endParaRPr lang="en-US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7081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488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>
                <a:latin typeface="Chalkduster"/>
                <a:cs typeface="Chalkduster"/>
              </a:rPr>
              <a:t>The Rock Factory</a:t>
            </a:r>
            <a:br>
              <a:rPr lang="en-US" u="sng" dirty="0" smtClean="0">
                <a:latin typeface="Chalkduster"/>
                <a:cs typeface="Chalkduster"/>
              </a:rPr>
            </a:br>
            <a:r>
              <a:rPr lang="en-US" dirty="0" smtClean="0">
                <a:latin typeface="Chalkduster"/>
                <a:cs typeface="Chalkduster"/>
              </a:rPr>
              <a:t>by: Jacqui Bailey</a:t>
            </a:r>
            <a:br>
              <a:rPr lang="en-US" dirty="0" smtClean="0">
                <a:latin typeface="Chalkduster"/>
                <a:cs typeface="Chalkduster"/>
              </a:rPr>
            </a:br>
            <a:r>
              <a:rPr lang="en-US" dirty="0" smtClean="0">
                <a:latin typeface="Chalkduster"/>
                <a:cs typeface="Chalkduster"/>
              </a:rPr>
              <a:t>&amp;</a:t>
            </a:r>
            <a:br>
              <a:rPr lang="en-US" dirty="0" smtClean="0">
                <a:latin typeface="Chalkduster"/>
                <a:cs typeface="Chalkduster"/>
              </a:rPr>
            </a:br>
            <a:r>
              <a:rPr lang="en-US" dirty="0" smtClean="0">
                <a:latin typeface="Chalkduster"/>
                <a:cs typeface="Chalkduster"/>
              </a:rPr>
              <a:t>Matthew Lilly</a:t>
            </a:r>
            <a:r>
              <a:rPr lang="en-US" u="sng" dirty="0" smtClean="0">
                <a:latin typeface="Chalkduster"/>
                <a:cs typeface="Chalkduster"/>
              </a:rPr>
              <a:t/>
            </a:r>
            <a:br>
              <a:rPr lang="en-US" u="sng" dirty="0" smtClean="0">
                <a:latin typeface="Chalkduster"/>
                <a:cs typeface="Chalkduster"/>
              </a:rPr>
            </a:br>
            <a:endParaRPr lang="en-US" u="sng" dirty="0">
              <a:latin typeface="Chalkduster"/>
              <a:cs typeface="Chalkduster"/>
            </a:endParaRPr>
          </a:p>
        </p:txBody>
      </p:sp>
      <p:pic>
        <p:nvPicPr>
          <p:cNvPr id="4" name="Picture 3" descr="61Y5XFZ2NKL._SL500_AA300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390" y="2862197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83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97250" y="2004794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Chalkduster"/>
                <a:cs typeface="Chalkduster"/>
              </a:rPr>
              <a:t>Objective</a:t>
            </a:r>
            <a:endParaRPr lang="en-US" sz="3600" dirty="0">
              <a:latin typeface="Chalkduster"/>
              <a:cs typeface="Chalkdust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4086" y="2957456"/>
            <a:ext cx="848892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halkduster"/>
                <a:cs typeface="Chalkduster"/>
              </a:rPr>
              <a:t>	</a:t>
            </a:r>
            <a:r>
              <a:rPr lang="en-US" sz="2400" dirty="0" smtClean="0">
                <a:latin typeface="Chalkduster"/>
                <a:cs typeface="Chalkduster"/>
              </a:rPr>
              <a:t>-I can identify different types of </a:t>
            </a:r>
          </a:p>
          <a:p>
            <a:r>
              <a:rPr lang="en-US" sz="2400" dirty="0">
                <a:latin typeface="Chalkduster"/>
                <a:cs typeface="Chalkduster"/>
              </a:rPr>
              <a:t>	 </a:t>
            </a:r>
            <a:r>
              <a:rPr lang="en-US" sz="2400" dirty="0" smtClean="0">
                <a:latin typeface="Chalkduster"/>
                <a:cs typeface="Chalkduster"/>
              </a:rPr>
              <a:t> rocks on Earth</a:t>
            </a:r>
          </a:p>
          <a:p>
            <a:r>
              <a:rPr lang="en-US" sz="2400" dirty="0">
                <a:latin typeface="Chalkduster"/>
                <a:cs typeface="Chalkduster"/>
              </a:rPr>
              <a:t>	</a:t>
            </a:r>
            <a:r>
              <a:rPr lang="en-US" sz="2400" dirty="0" smtClean="0">
                <a:latin typeface="Chalkduster"/>
                <a:cs typeface="Chalkduster"/>
              </a:rPr>
              <a:t>-I can construct sedimentary, metamorphic, </a:t>
            </a:r>
          </a:p>
          <a:p>
            <a:r>
              <a:rPr lang="en-US" sz="2400" dirty="0">
                <a:latin typeface="Chalkduster"/>
                <a:cs typeface="Chalkduster"/>
              </a:rPr>
              <a:t> </a:t>
            </a:r>
            <a:r>
              <a:rPr lang="en-US" sz="2400" dirty="0" smtClean="0">
                <a:latin typeface="Chalkduster"/>
                <a:cs typeface="Chalkduster"/>
              </a:rPr>
              <a:t>    and igneous rocks</a:t>
            </a:r>
          </a:p>
          <a:p>
            <a:r>
              <a:rPr lang="en-US" sz="2400" dirty="0">
                <a:latin typeface="Chalkduster"/>
                <a:cs typeface="Chalkduster"/>
              </a:rPr>
              <a:t> </a:t>
            </a:r>
            <a:r>
              <a:rPr lang="en-US" sz="2400" dirty="0" smtClean="0">
                <a:latin typeface="Chalkduster"/>
                <a:cs typeface="Chalkduster"/>
              </a:rPr>
              <a:t>  -I will be able to tell the different</a:t>
            </a:r>
          </a:p>
          <a:p>
            <a:r>
              <a:rPr lang="en-US" sz="2400" dirty="0">
                <a:latin typeface="Chalkduster"/>
                <a:cs typeface="Chalkduster"/>
              </a:rPr>
              <a:t> </a:t>
            </a:r>
            <a:r>
              <a:rPr lang="en-US" sz="2400" dirty="0" smtClean="0">
                <a:latin typeface="Chalkduster"/>
                <a:cs typeface="Chalkduster"/>
              </a:rPr>
              <a:t>   between sedimentary, metamorphic, </a:t>
            </a:r>
          </a:p>
          <a:p>
            <a:r>
              <a:rPr lang="en-US" sz="2400" dirty="0">
                <a:latin typeface="Chalkduster"/>
                <a:cs typeface="Chalkduster"/>
              </a:rPr>
              <a:t> </a:t>
            </a:r>
            <a:r>
              <a:rPr lang="en-US" sz="2400" dirty="0" smtClean="0">
                <a:latin typeface="Chalkduster"/>
                <a:cs typeface="Chalkduster"/>
              </a:rPr>
              <a:t>   and igneous rocks</a:t>
            </a:r>
            <a:endParaRPr lang="en-US" sz="2400" dirty="0">
              <a:latin typeface="Chalkduster"/>
              <a:cs typeface="Chalkduster"/>
            </a:endParaRPr>
          </a:p>
        </p:txBody>
      </p:sp>
      <p:pic>
        <p:nvPicPr>
          <p:cNvPr id="6" name="Picture 5" descr="objectives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49" y="201420"/>
            <a:ext cx="2691603" cy="180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5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Sedimentary Rocks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61" y="2116097"/>
            <a:ext cx="4250742" cy="318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20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Metamorphic Rocks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924" y="2057026"/>
            <a:ext cx="4910511" cy="367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5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Igneous Rocks</a:t>
            </a:r>
            <a:endParaRPr lang="en-US" dirty="0">
              <a:latin typeface="Chalkduster"/>
              <a:cs typeface="Chalkduster"/>
            </a:endParaRPr>
          </a:p>
        </p:txBody>
      </p:sp>
      <p:pic>
        <p:nvPicPr>
          <p:cNvPr id="4" name="Picture 3" descr="images-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475" y="2016023"/>
            <a:ext cx="5141431" cy="385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10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duster"/>
                <a:cs typeface="Chalkduster"/>
              </a:rPr>
              <a:t>What’s the difference?</a:t>
            </a:r>
            <a:endParaRPr lang="en-US" dirty="0">
              <a:latin typeface="Chalkduster"/>
              <a:cs typeface="Chalkdust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808" y="1203196"/>
            <a:ext cx="8866530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halkduster"/>
                <a:cs typeface="Chalkduster"/>
              </a:rPr>
              <a:t>Sedimentary Rocks:</a:t>
            </a:r>
          </a:p>
          <a:p>
            <a:r>
              <a:rPr lang="en-US" sz="2000" dirty="0">
                <a:latin typeface="Chalkduster"/>
                <a:cs typeface="Chalkduster"/>
              </a:rPr>
              <a:t>	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Formed from layers of sediment that are </a:t>
            </a:r>
            <a:r>
              <a:rPr lang="en-US" sz="2000" dirty="0" smtClean="0">
                <a:latin typeface="Chalkduster"/>
                <a:cs typeface="Chalkduster"/>
              </a:rPr>
              <a:t>cemented</a:t>
            </a:r>
          </a:p>
          <a:p>
            <a:r>
              <a:rPr lang="en-US" sz="2000" dirty="0">
                <a:latin typeface="Chalkduster"/>
                <a:cs typeface="Chalkduster"/>
              </a:rPr>
              <a:t> </a:t>
            </a:r>
            <a:r>
              <a:rPr lang="en-US" sz="2000" dirty="0" smtClean="0">
                <a:latin typeface="Chalkduster"/>
                <a:cs typeface="Chalkduster"/>
              </a:rPr>
              <a:t>    or </a:t>
            </a:r>
            <a:r>
              <a:rPr lang="en-US" sz="2000" dirty="0">
                <a:latin typeface="Chalkduster"/>
                <a:cs typeface="Chalkduster"/>
              </a:rPr>
              <a:t>compacted together under great pressures. </a:t>
            </a:r>
            <a:endParaRPr lang="en-US" sz="2000" dirty="0" smtClean="0">
              <a:latin typeface="Chalkduster"/>
              <a:cs typeface="Chalkduster"/>
            </a:endParaRPr>
          </a:p>
          <a:p>
            <a:r>
              <a:rPr lang="en-US" sz="2000" dirty="0">
                <a:latin typeface="Chalkduster"/>
                <a:cs typeface="Chalkduster"/>
              </a:rPr>
              <a:t>	-Visible Grains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Grains are </a:t>
            </a:r>
            <a:r>
              <a:rPr lang="en-US" sz="2000" dirty="0" smtClean="0">
                <a:latin typeface="Chalkduster"/>
                <a:cs typeface="Chalkduster"/>
              </a:rPr>
              <a:t>different </a:t>
            </a:r>
            <a:r>
              <a:rPr lang="en-US" sz="2000" dirty="0">
                <a:latin typeface="Chalkduster"/>
                <a:cs typeface="Chalkduster"/>
              </a:rPr>
              <a:t>sizes</a:t>
            </a:r>
          </a:p>
          <a:p>
            <a:r>
              <a:rPr lang="en-US" sz="2000" dirty="0">
                <a:latin typeface="Chalkduster"/>
                <a:cs typeface="Chalkduster"/>
              </a:rPr>
              <a:t>   </a:t>
            </a:r>
            <a:r>
              <a:rPr lang="en-US" sz="2000" dirty="0" smtClean="0">
                <a:latin typeface="Chalkduster"/>
                <a:cs typeface="Chalkduster"/>
              </a:rPr>
              <a:t> </a:t>
            </a:r>
            <a:r>
              <a:rPr lang="en-US" sz="2000" dirty="0">
                <a:latin typeface="Chalkduster"/>
                <a:cs typeface="Chalkduster"/>
              </a:rPr>
              <a:t>-Has layers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Grains will </a:t>
            </a:r>
            <a:r>
              <a:rPr lang="en-US" sz="2000" dirty="0" smtClean="0">
                <a:latin typeface="Chalkduster"/>
                <a:cs typeface="Chalkduster"/>
              </a:rPr>
              <a:t>fall off </a:t>
            </a:r>
            <a:r>
              <a:rPr lang="en-US" sz="2000" dirty="0">
                <a:latin typeface="Chalkduster"/>
                <a:cs typeface="Chalkduster"/>
              </a:rPr>
              <a:t>if </a:t>
            </a:r>
            <a:r>
              <a:rPr lang="en-US" sz="2000" dirty="0" smtClean="0">
                <a:latin typeface="Chalkduster"/>
                <a:cs typeface="Chalkduster"/>
              </a:rPr>
              <a:t>you rub hard </a:t>
            </a:r>
            <a:r>
              <a:rPr lang="en-US" sz="2000" dirty="0">
                <a:latin typeface="Chalkduster"/>
                <a:cs typeface="Chalkduster"/>
              </a:rPr>
              <a:t>enough </a:t>
            </a:r>
            <a:endParaRPr lang="en-US" sz="2000" dirty="0" smtClean="0">
              <a:latin typeface="Chalkduster"/>
              <a:cs typeface="Chalkduster"/>
            </a:endParaRPr>
          </a:p>
          <a:p>
            <a:endParaRPr lang="en-US" sz="2000" dirty="0">
              <a:latin typeface="Chalkduster"/>
              <a:cs typeface="Chalkduster"/>
            </a:endParaRPr>
          </a:p>
          <a:p>
            <a:r>
              <a:rPr lang="en-US" sz="2000" dirty="0" smtClean="0">
                <a:latin typeface="Chalkduster"/>
                <a:cs typeface="Chalkduster"/>
              </a:rPr>
              <a:t>Metamorphic Rocks:</a:t>
            </a:r>
          </a:p>
          <a:p>
            <a:r>
              <a:rPr lang="en-US" sz="2000" dirty="0">
                <a:latin typeface="Chalkduster"/>
                <a:cs typeface="Chalkduster"/>
              </a:rPr>
              <a:t>	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Formed from other pre-existing rocks that undergo </a:t>
            </a:r>
            <a:endParaRPr lang="en-US" sz="2000" dirty="0" smtClean="0">
              <a:latin typeface="Chalkduster"/>
              <a:cs typeface="Chalkduster"/>
            </a:endParaRPr>
          </a:p>
          <a:p>
            <a:r>
              <a:rPr lang="en-US" sz="2000" dirty="0" smtClean="0">
                <a:latin typeface="Chalkduster"/>
                <a:cs typeface="Chalkduster"/>
              </a:rPr>
              <a:t>     intense heating </a:t>
            </a:r>
            <a:r>
              <a:rPr lang="en-US" sz="2000" dirty="0">
                <a:latin typeface="Chalkduster"/>
                <a:cs typeface="Chalkduster"/>
              </a:rPr>
              <a:t>and pressures and change </a:t>
            </a:r>
            <a:r>
              <a:rPr lang="en-US" sz="2000" dirty="0" smtClean="0">
                <a:latin typeface="Chalkduster"/>
                <a:cs typeface="Chalkduster"/>
              </a:rPr>
              <a:t>their form.</a:t>
            </a:r>
          </a:p>
          <a:p>
            <a:r>
              <a:rPr lang="en-US" sz="2000" dirty="0">
                <a:latin typeface="Chalkduster"/>
                <a:cs typeface="Chalkduster"/>
              </a:rPr>
              <a:t>	-No grains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Has crystals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Various colors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Very hard</a:t>
            </a:r>
          </a:p>
          <a:p>
            <a:r>
              <a:rPr lang="en-US" sz="2000" dirty="0">
                <a:latin typeface="Chalkduster"/>
                <a:cs typeface="Chalkduster"/>
              </a:rPr>
              <a:t>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Banding </a:t>
            </a:r>
          </a:p>
          <a:p>
            <a:endParaRPr lang="en-US" sz="2000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861868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6897" y="923747"/>
            <a:ext cx="84048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halkduster"/>
                <a:cs typeface="Chalkduster"/>
              </a:rPr>
              <a:t>Igneous Rocks: </a:t>
            </a:r>
          </a:p>
          <a:p>
            <a:r>
              <a:rPr lang="en-US" sz="2000" dirty="0">
                <a:latin typeface="Chalkduster"/>
                <a:cs typeface="Chalkduster"/>
              </a:rPr>
              <a:t>	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Formed from the cooling of molten rock (magma</a:t>
            </a:r>
            <a:r>
              <a:rPr lang="en-US" sz="2000" dirty="0" smtClean="0">
                <a:latin typeface="Chalkduster"/>
                <a:cs typeface="Chalkduster"/>
              </a:rPr>
              <a:t>)</a:t>
            </a:r>
          </a:p>
          <a:p>
            <a:r>
              <a:rPr lang="en-US" sz="2000" dirty="0">
                <a:latin typeface="Chalkduster"/>
                <a:cs typeface="Chalkduster"/>
              </a:rPr>
              <a:t>	 -No grains</a:t>
            </a: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Some have </a:t>
            </a:r>
            <a:r>
              <a:rPr lang="en-US" sz="2000" dirty="0" smtClean="0">
                <a:latin typeface="Chalkduster"/>
                <a:cs typeface="Chalkduster"/>
              </a:rPr>
              <a:t>crystals</a:t>
            </a:r>
            <a:endParaRPr lang="en-US" sz="2000" dirty="0">
              <a:latin typeface="Chalkduster"/>
              <a:cs typeface="Chalkduster"/>
            </a:endParaRP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Some have holes</a:t>
            </a: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Uniform texture</a:t>
            </a: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Uniform pattern</a:t>
            </a: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No layers</a:t>
            </a:r>
          </a:p>
          <a:p>
            <a:r>
              <a:rPr lang="en-US" sz="2000" dirty="0">
                <a:latin typeface="Chalkduster"/>
                <a:cs typeface="Chalkduster"/>
              </a:rPr>
              <a:t>     </a:t>
            </a:r>
            <a:r>
              <a:rPr lang="en-US" sz="2000" dirty="0" smtClean="0">
                <a:latin typeface="Chalkduster"/>
                <a:cs typeface="Chalkduster"/>
              </a:rPr>
              <a:t>-</a:t>
            </a:r>
            <a:r>
              <a:rPr lang="en-US" sz="2000" dirty="0">
                <a:latin typeface="Chalkduster"/>
                <a:cs typeface="Chalkduster"/>
              </a:rPr>
              <a:t>No swirls </a:t>
            </a:r>
          </a:p>
          <a:p>
            <a:endParaRPr lang="en-US" sz="2000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4041666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105</Words>
  <Application>Microsoft Macintosh PowerPoint</Application>
  <PresentationFormat>On-screen Show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Crayon Rocks</vt:lpstr>
      <vt:lpstr>“We are the Rocks”</vt:lpstr>
      <vt:lpstr>The Rock Factory by: Jacqui Bailey &amp; Matthew Lilly </vt:lpstr>
      <vt:lpstr>PowerPoint Presentation</vt:lpstr>
      <vt:lpstr>Sedimentary Rocks</vt:lpstr>
      <vt:lpstr>Metamorphic Rocks</vt:lpstr>
      <vt:lpstr>Igneous Rocks</vt:lpstr>
      <vt:lpstr>What’s the difference?</vt:lpstr>
      <vt:lpstr>PowerPoint Presentation</vt:lpstr>
      <vt:lpstr>FACT #11 Direct Paraphrasing</vt:lpstr>
      <vt:lpstr>FACT #66 Traffic Light Cups</vt:lpstr>
      <vt:lpstr>Let’s make a Sedimentary Rock!</vt:lpstr>
      <vt:lpstr>Let’s make a Metamorphic Rock!</vt:lpstr>
      <vt:lpstr>Let’s make an Igneous Rock!</vt:lpstr>
      <vt:lpstr>Virtual Manipulatives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Crayon Rocks</dc:title>
  <dc:creator>Sarah Hutson</dc:creator>
  <cp:lastModifiedBy>Sarah Hutson</cp:lastModifiedBy>
  <cp:revision>8</cp:revision>
  <dcterms:created xsi:type="dcterms:W3CDTF">2012-03-12T00:16:36Z</dcterms:created>
  <dcterms:modified xsi:type="dcterms:W3CDTF">2012-03-13T16:09:24Z</dcterms:modified>
</cp:coreProperties>
</file>